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65" r:id="rId12"/>
    <p:sldId id="273" r:id="rId13"/>
    <p:sldId id="271" r:id="rId14"/>
    <p:sldId id="266" r:id="rId15"/>
    <p:sldId id="272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AEDD9EE-41A0-475E-B41A-2CDF9A4C26AD}" type="datetimeFigureOut">
              <a:rPr lang="ru-RU" smtClean="0"/>
              <a:pPr/>
              <a:t>28.09.2015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672BC5E-1952-4835-AD63-2F8407C52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Практическая работа по теме «Формы государства»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задания №7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/>
              <a:t>   Отличительным </a:t>
            </a:r>
            <a:r>
              <a:rPr lang="ru-RU" sz="2400" b="1" dirty="0" smtClean="0"/>
              <a:t>признаком тоталитарного режима является</a:t>
            </a:r>
            <a:endParaRPr lang="ru-RU" sz="2400" dirty="0" smtClean="0"/>
          </a:p>
          <a:p>
            <a:pPr>
              <a:buNone/>
            </a:pPr>
            <a:r>
              <a:rPr lang="ru-RU" sz="2800" dirty="0" smtClean="0"/>
              <a:t>1) монополия на власть одной политической партии</a:t>
            </a:r>
          </a:p>
          <a:p>
            <a:pPr>
              <a:buNone/>
            </a:pPr>
            <a:r>
              <a:rPr lang="ru-RU" sz="2800" dirty="0" smtClean="0"/>
              <a:t>2) обязанность граждан подчиняться законам</a:t>
            </a:r>
          </a:p>
          <a:p>
            <a:pPr>
              <a:buNone/>
            </a:pPr>
            <a:r>
              <a:rPr lang="ru-RU" sz="2800" dirty="0" smtClean="0"/>
              <a:t>3) невмешательство государства в дела гражданского общества</a:t>
            </a:r>
          </a:p>
          <a:p>
            <a:pPr>
              <a:buNone/>
            </a:pPr>
            <a:r>
              <a:rPr lang="ru-RU" sz="2800" dirty="0" smtClean="0"/>
              <a:t>4) осуществление выборов в органы государственной власти на альтернативной основе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задания №7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900" b="1" dirty="0" smtClean="0"/>
              <a:t>   Одной из ведущих черт демократического режима является</a:t>
            </a:r>
            <a:endParaRPr lang="ru-RU" sz="2900" dirty="0" smtClean="0"/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   1) наличие одной партии, сросшейся с государством</a:t>
            </a:r>
          </a:p>
          <a:p>
            <a:pPr>
              <a:buNone/>
            </a:pPr>
            <a:r>
              <a:rPr lang="ru-RU" sz="2900" dirty="0" smtClean="0"/>
              <a:t>   2)  стремление государства регламентировать все стороны жизни общества и частную жизнь граждан</a:t>
            </a:r>
          </a:p>
          <a:p>
            <a:pPr>
              <a:buNone/>
            </a:pPr>
            <a:r>
              <a:rPr lang="ru-RU" sz="2900" dirty="0" smtClean="0"/>
              <a:t>   3) гарантированность прав и свобод человека законами государства</a:t>
            </a:r>
          </a:p>
          <a:p>
            <a:pPr>
              <a:buNone/>
            </a:pPr>
            <a:r>
              <a:rPr lang="ru-RU" sz="2900" dirty="0" smtClean="0"/>
              <a:t>   4) наличие органов судопроизводства</a:t>
            </a:r>
          </a:p>
          <a:p>
            <a:pPr>
              <a:buNone/>
            </a:pPr>
            <a:r>
              <a:rPr lang="ru-RU" sz="2900" dirty="0" smtClean="0"/>
              <a:t> 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задания №7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/>
              <a:t>   Отличительной чертой демократического режима является    (-</a:t>
            </a:r>
            <a:r>
              <a:rPr lang="ru-RU" sz="2800" b="1" dirty="0" err="1" smtClean="0"/>
              <a:t>ются</a:t>
            </a:r>
            <a:r>
              <a:rPr lang="ru-RU" sz="2800" b="1" dirty="0" smtClean="0"/>
              <a:t>)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1) наличие разветвленной системы законов</a:t>
            </a:r>
          </a:p>
          <a:p>
            <a:pPr>
              <a:buNone/>
            </a:pPr>
            <a:r>
              <a:rPr lang="ru-RU" sz="2800" dirty="0" smtClean="0"/>
              <a:t>  2) существование средств массовой информации</a:t>
            </a:r>
          </a:p>
          <a:p>
            <a:pPr>
              <a:buNone/>
            </a:pPr>
            <a:r>
              <a:rPr lang="ru-RU" sz="2800" dirty="0" smtClean="0"/>
              <a:t>  3) верховенство судебной власти над законодательной и исполнительной</a:t>
            </a:r>
          </a:p>
          <a:p>
            <a:pPr>
              <a:buNone/>
            </a:pPr>
            <a:r>
              <a:rPr lang="ru-RU" sz="2800" dirty="0" smtClean="0"/>
              <a:t>  4) гарантии свободы средств массовой информации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задания №7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Демократический режим характеризуется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1) господством исполнительной власти</a:t>
            </a:r>
          </a:p>
          <a:p>
            <a:pPr>
              <a:buNone/>
            </a:pPr>
            <a:r>
              <a:rPr lang="ru-RU" sz="2400" dirty="0" smtClean="0"/>
              <a:t>2) защитой прав и свобод граждан</a:t>
            </a:r>
          </a:p>
          <a:p>
            <a:pPr>
              <a:buNone/>
            </a:pPr>
            <a:r>
              <a:rPr lang="ru-RU" sz="2400" dirty="0" smtClean="0"/>
              <a:t>3) командно-административными методами управления</a:t>
            </a:r>
          </a:p>
          <a:p>
            <a:pPr>
              <a:buNone/>
            </a:pPr>
            <a:r>
              <a:rPr lang="ru-RU" sz="2400" dirty="0" smtClean="0"/>
              <a:t>4) господством одной обязательной идеологии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задания №8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000" b="1" dirty="0" smtClean="0"/>
              <a:t>      </a:t>
            </a:r>
            <a:r>
              <a:rPr lang="ru-RU" sz="9600" b="1" dirty="0" smtClean="0"/>
              <a:t>Верны </a:t>
            </a:r>
            <a:r>
              <a:rPr lang="ru-RU" sz="9600" b="1" dirty="0"/>
              <a:t>ли следующие суждения о тоталитарном государстве?</a:t>
            </a:r>
            <a:endParaRPr lang="ru-RU" sz="9600" dirty="0"/>
          </a:p>
          <a:p>
            <a:pPr>
              <a:buNone/>
            </a:pPr>
            <a:r>
              <a:rPr lang="ru-RU" sz="7400" dirty="0" smtClean="0"/>
              <a:t>    </a:t>
            </a: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    А</a:t>
            </a:r>
            <a:r>
              <a:rPr lang="ru-RU" sz="8000" dirty="0"/>
              <a:t>. В тоталитарном государстве представительные органы лишены реальных полномочий.                                                                                                                           </a:t>
            </a:r>
            <a:endParaRPr lang="ru-RU" sz="8000" dirty="0" smtClean="0"/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    Б</a:t>
            </a:r>
            <a:r>
              <a:rPr lang="ru-RU" sz="8000" dirty="0"/>
              <a:t>. В тоталитарном государстве рабочие и крестьяне не могут быть избраны в парламент.</a:t>
            </a:r>
          </a:p>
          <a:p>
            <a:pPr>
              <a:buNone/>
            </a:pPr>
            <a:r>
              <a:rPr lang="ru-RU" sz="8000" dirty="0"/>
              <a:t> </a:t>
            </a:r>
            <a:r>
              <a:rPr lang="ru-RU" sz="8000" dirty="0" smtClean="0"/>
              <a:t>   </a:t>
            </a:r>
          </a:p>
          <a:p>
            <a:pPr>
              <a:buNone/>
            </a:pPr>
            <a:r>
              <a:rPr lang="ru-RU" sz="8000" dirty="0" smtClean="0"/>
              <a:t>    1</a:t>
            </a:r>
            <a:r>
              <a:rPr lang="ru-RU" sz="8000" dirty="0"/>
              <a:t>)  верно только А                </a:t>
            </a:r>
            <a:r>
              <a:rPr lang="ru-RU" sz="8000" dirty="0" smtClean="0"/>
              <a:t>                                                    2</a:t>
            </a:r>
            <a:r>
              <a:rPr lang="ru-RU" sz="8000" dirty="0"/>
              <a:t>) верно только Б</a:t>
            </a:r>
          </a:p>
          <a:p>
            <a:pPr>
              <a:buNone/>
            </a:pPr>
            <a:r>
              <a:rPr lang="ru-RU" sz="8000" dirty="0"/>
              <a:t> </a:t>
            </a:r>
            <a:r>
              <a:rPr lang="ru-RU" sz="8000" dirty="0" smtClean="0"/>
              <a:t>   3</a:t>
            </a:r>
            <a:r>
              <a:rPr lang="ru-RU" sz="8000" dirty="0"/>
              <a:t>)  верны оба суждения       </a:t>
            </a:r>
            <a:r>
              <a:rPr lang="ru-RU" sz="8000" dirty="0" smtClean="0"/>
              <a:t>                                                4</a:t>
            </a:r>
            <a:r>
              <a:rPr lang="ru-RU" sz="8000" dirty="0"/>
              <a:t>) оба суждения неверны</a:t>
            </a:r>
          </a:p>
          <a:p>
            <a:pPr>
              <a:buNone/>
            </a:pPr>
            <a:r>
              <a:rPr lang="ru-RU" sz="8000" dirty="0"/>
              <a:t> </a:t>
            </a:r>
          </a:p>
          <a:p>
            <a:pPr>
              <a:buNone/>
            </a:pPr>
            <a:r>
              <a:rPr lang="ru-RU" sz="7400" b="1" dirty="0"/>
              <a:t> </a:t>
            </a:r>
            <a:endParaRPr lang="ru-RU" sz="7400" dirty="0"/>
          </a:p>
          <a:p>
            <a:pPr>
              <a:buNone/>
            </a:pPr>
            <a:endParaRPr lang="ru-RU" sz="7400" dirty="0"/>
          </a:p>
          <a:p>
            <a:pPr>
              <a:buNone/>
            </a:pPr>
            <a:r>
              <a:rPr lang="ru-RU" sz="7400" b="1" dirty="0"/>
              <a:t> </a:t>
            </a:r>
            <a:endParaRPr lang="ru-RU" sz="7400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задания №8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b="1" dirty="0" smtClean="0"/>
              <a:t>   Верны ли следующие суждения о формах правления?</a:t>
            </a: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 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А. Формы правления различаются по способу организации верховной власти.</a:t>
            </a:r>
          </a:p>
          <a:p>
            <a:pPr>
              <a:buNone/>
            </a:pPr>
            <a:r>
              <a:rPr lang="ru-RU" sz="2800" dirty="0" smtClean="0"/>
              <a:t> Б. Формы правления различаются по методам и способам осуществления в стране государственной власти и управления.</a:t>
            </a:r>
          </a:p>
          <a:p>
            <a:pPr>
              <a:buNone/>
            </a:pPr>
            <a:r>
              <a:rPr lang="ru-RU" sz="2800" dirty="0" smtClean="0"/>
              <a:t>   1) верно только А                                                          2) верно только Б   </a:t>
            </a:r>
          </a:p>
          <a:p>
            <a:pPr>
              <a:buNone/>
            </a:pPr>
            <a:r>
              <a:rPr lang="ru-RU" sz="2800" dirty="0" smtClean="0"/>
              <a:t>   3) верны оба суждения                                                    4) оба суждения неверны</a:t>
            </a:r>
          </a:p>
          <a:p>
            <a:pPr>
              <a:buNone/>
            </a:pPr>
            <a:r>
              <a:rPr lang="ru-RU" sz="2800" dirty="0" smtClean="0"/>
              <a:t> 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задания №8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Верны ли следующие суждения о формах государства?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А. Термины «монархия» и «республика» обозначают формы государственного правления и характеризуют порядок устройства высших органов власти.</a:t>
            </a:r>
          </a:p>
          <a:p>
            <a:pPr>
              <a:buNone/>
            </a:pPr>
            <a:r>
              <a:rPr lang="ru-RU" dirty="0" smtClean="0"/>
              <a:t>   Б. Термины «федерация» и «конфедерация» обозначают формы политического режима и характеризуют степень политических прав и свобод граждан.</a:t>
            </a:r>
          </a:p>
          <a:p>
            <a:pPr>
              <a:buNone/>
            </a:pPr>
            <a:r>
              <a:rPr lang="ru-RU" dirty="0" smtClean="0"/>
              <a:t>   1) верно только А                                                                     2) верно только Б</a:t>
            </a:r>
          </a:p>
          <a:p>
            <a:pPr>
              <a:buNone/>
            </a:pPr>
            <a:r>
              <a:rPr lang="ru-RU" dirty="0" smtClean="0"/>
              <a:t>    3) верны оба суждения                                                           4) оба суждения неверны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задания №9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3200" b="1" dirty="0" smtClean="0"/>
              <a:t>Все </a:t>
            </a:r>
            <a:r>
              <a:rPr lang="ru-RU" sz="3200" b="1" dirty="0"/>
              <a:t>перечисленные ниже термины, за исключением одного, относятся к понятию «республика». Выпишите этот </a:t>
            </a:r>
            <a:r>
              <a:rPr lang="ru-RU" sz="3200" b="1" dirty="0" smtClean="0"/>
              <a:t>термин.</a:t>
            </a:r>
            <a:endParaRPr lang="ru-RU" sz="3200" dirty="0" smtClean="0"/>
          </a:p>
          <a:p>
            <a:pPr>
              <a:buNone/>
            </a:pPr>
            <a:r>
              <a:rPr lang="ru-RU" sz="3200" i="1" dirty="0" smtClean="0"/>
              <a:t>   президентская</a:t>
            </a:r>
            <a:r>
              <a:rPr lang="ru-RU" sz="3200" i="1" dirty="0"/>
              <a:t>, абсолютная, </a:t>
            </a:r>
            <a:r>
              <a:rPr lang="ru-RU" sz="3200" i="1" dirty="0" smtClean="0"/>
              <a:t>     парламентская</a:t>
            </a:r>
            <a:r>
              <a:rPr lang="ru-RU" sz="3200" i="1" dirty="0"/>
              <a:t>, смешанная</a:t>
            </a:r>
            <a:endParaRPr lang="ru-RU" sz="32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задания №10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980729"/>
          <a:ext cx="7416824" cy="5762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/>
                <a:gridCol w="2304256"/>
              </a:tblGrid>
              <a:tr h="977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признаки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Типы политических режимов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35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А) -разделение государственных властей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1) тоталитарный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2) демократический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35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Б) -господство единой общеобязательной идеологии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9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В) -политический плюрализм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1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Г) -широкий круг прав и свобод граждан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3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Д)-всесторонний контроль государства за жизнью общества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задания №11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3645024"/>
          <a:ext cx="7239000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612068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Черты сходства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Черты различия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124744"/>
            <a:ext cx="810039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Найдите черты сходства и отличия абсолютной монархии и ограниченной монархии: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1)во главе государства стоит один человек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вся полнота власти принадлежит только монарху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существует выборный законодательный орган власти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является формой правления государства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задания№1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К </a:t>
            </a:r>
            <a:r>
              <a:rPr lang="ru-RU" b="1" dirty="0"/>
              <a:t>признакам понятия «политический режим» относится</a:t>
            </a:r>
            <a:endParaRPr lang="ru-RU" dirty="0"/>
          </a:p>
          <a:p>
            <a:pPr>
              <a:buNone/>
            </a:pPr>
            <a:r>
              <a:rPr lang="ru-RU" dirty="0"/>
              <a:t>1. форма государственного правления</a:t>
            </a:r>
          </a:p>
          <a:p>
            <a:pPr>
              <a:buNone/>
            </a:pPr>
            <a:r>
              <a:rPr lang="ru-RU" dirty="0"/>
              <a:t>2. структура высших органов власти</a:t>
            </a:r>
          </a:p>
          <a:p>
            <a:pPr>
              <a:buNone/>
            </a:pPr>
            <a:r>
              <a:rPr lang="ru-RU" dirty="0"/>
              <a:t>3. территориальное устройство государства</a:t>
            </a:r>
          </a:p>
          <a:p>
            <a:pPr>
              <a:buNone/>
            </a:pPr>
            <a:r>
              <a:rPr lang="ru-RU" dirty="0"/>
              <a:t>4. степень реализации прав и свобод личности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задания №2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Государственно-территориальное  </a:t>
            </a:r>
            <a:r>
              <a:rPr lang="ru-RU" b="1" dirty="0"/>
              <a:t>устройство, объединяющее несколько суверенных государств, созданным для решения общих проблем, называется</a:t>
            </a:r>
            <a:endParaRPr lang="ru-RU" dirty="0"/>
          </a:p>
          <a:p>
            <a:pPr>
              <a:buNone/>
            </a:pPr>
            <a:r>
              <a:rPr lang="ru-RU" dirty="0" smtClean="0"/>
              <a:t>   1</a:t>
            </a:r>
            <a:r>
              <a:rPr lang="ru-RU" dirty="0"/>
              <a:t>) федерация   </a:t>
            </a:r>
            <a:r>
              <a:rPr lang="ru-RU" dirty="0" smtClean="0"/>
              <a:t>                                                               2</a:t>
            </a:r>
            <a:r>
              <a:rPr lang="ru-RU" dirty="0"/>
              <a:t>) конфедерация  </a:t>
            </a:r>
            <a:r>
              <a:rPr lang="ru-RU" dirty="0" smtClean="0"/>
              <a:t>                                                   3</a:t>
            </a:r>
            <a:r>
              <a:rPr lang="ru-RU" dirty="0"/>
              <a:t>) унитарное государство </a:t>
            </a:r>
            <a:r>
              <a:rPr lang="ru-RU" dirty="0" smtClean="0"/>
              <a:t>                                     4</a:t>
            </a:r>
            <a:r>
              <a:rPr lang="ru-RU" dirty="0"/>
              <a:t>) республика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задания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 </a:t>
            </a:r>
            <a:r>
              <a:rPr lang="ru-RU" dirty="0" smtClean="0"/>
              <a:t>  </a:t>
            </a:r>
            <a:r>
              <a:rPr lang="ru-RU" b="1" dirty="0" smtClean="0"/>
              <a:t>Форма </a:t>
            </a:r>
            <a:r>
              <a:rPr lang="ru-RU" b="1" dirty="0"/>
              <a:t>правления, при которой власть сосредоточена в руках одного человека, осуществляющего единоличное правление, </a:t>
            </a:r>
            <a:r>
              <a:rPr lang="ru-RU" b="1" dirty="0" smtClean="0"/>
              <a:t>называется</a:t>
            </a:r>
            <a:endParaRPr lang="ru-RU" b="1" dirty="0"/>
          </a:p>
          <a:p>
            <a:pPr>
              <a:buNone/>
            </a:pPr>
            <a:r>
              <a:rPr lang="ru-RU" dirty="0" smtClean="0"/>
              <a:t>    1)ограниченная </a:t>
            </a:r>
            <a:r>
              <a:rPr lang="ru-RU" dirty="0"/>
              <a:t>монархия             </a:t>
            </a:r>
            <a:r>
              <a:rPr lang="ru-RU" dirty="0" smtClean="0"/>
              <a:t>                                                   </a:t>
            </a:r>
            <a:r>
              <a:rPr lang="ru-RU" dirty="0"/>
              <a:t>2) абсолютная монархия                                           </a:t>
            </a:r>
            <a:r>
              <a:rPr lang="ru-RU" dirty="0" smtClean="0"/>
              <a:t>                   3</a:t>
            </a:r>
            <a:r>
              <a:rPr lang="ru-RU" dirty="0"/>
              <a:t>) президентская республика       </a:t>
            </a:r>
            <a:r>
              <a:rPr lang="ru-RU" dirty="0" smtClean="0"/>
              <a:t>                                                      </a:t>
            </a:r>
            <a:r>
              <a:rPr lang="ru-RU" dirty="0"/>
              <a:t>4) парламентская </a:t>
            </a:r>
            <a:r>
              <a:rPr lang="ru-RU" dirty="0" smtClean="0"/>
              <a:t>республика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Укажите </a:t>
            </a:r>
            <a:r>
              <a:rPr lang="ru-RU" b="1" dirty="0"/>
              <a:t>форму правления, которая соединяет в руках президента полномочия главы государства и главы </a:t>
            </a:r>
            <a:r>
              <a:rPr lang="ru-RU" b="1" dirty="0" smtClean="0"/>
              <a:t>правительства</a:t>
            </a:r>
            <a:endParaRPr lang="ru-RU" b="1" dirty="0"/>
          </a:p>
          <a:p>
            <a:pPr>
              <a:buNone/>
            </a:pPr>
            <a:r>
              <a:rPr lang="ru-RU" dirty="0" smtClean="0"/>
              <a:t>    1) унитарное </a:t>
            </a:r>
            <a:r>
              <a:rPr lang="ru-RU" dirty="0"/>
              <a:t>государство    </a:t>
            </a: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2</a:t>
            </a:r>
            <a:r>
              <a:rPr lang="ru-RU" dirty="0"/>
              <a:t>) </a:t>
            </a:r>
            <a:r>
              <a:rPr lang="ru-RU" dirty="0" smtClean="0"/>
              <a:t>президентская   республика</a:t>
            </a:r>
            <a:endParaRPr lang="ru-RU" dirty="0"/>
          </a:p>
          <a:p>
            <a:pPr>
              <a:buNone/>
            </a:pPr>
            <a:r>
              <a:rPr lang="ru-RU" dirty="0" smtClean="0"/>
              <a:t>    3</a:t>
            </a:r>
            <a:r>
              <a:rPr lang="ru-RU" dirty="0"/>
              <a:t>) парламентская республика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4</a:t>
            </a:r>
            <a:r>
              <a:rPr lang="ru-RU" dirty="0"/>
              <a:t>) федеративное государство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задания №4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Политический </a:t>
            </a:r>
            <a:r>
              <a:rPr lang="ru-RU" b="1" dirty="0"/>
              <a:t>режим, отличающийся жестким контролем над обществом, насаждением официальной идеологии,  преследованием инакомыслия, называется</a:t>
            </a:r>
            <a:endParaRPr lang="ru-RU" dirty="0"/>
          </a:p>
          <a:p>
            <a:pPr>
              <a:buNone/>
            </a:pPr>
            <a:r>
              <a:rPr lang="ru-RU" dirty="0"/>
              <a:t>1) авторитаризмом          </a:t>
            </a:r>
            <a:r>
              <a:rPr lang="ru-RU" dirty="0" smtClean="0"/>
              <a:t>2)волюнтаризмом</a:t>
            </a:r>
            <a:endParaRPr lang="ru-RU" dirty="0"/>
          </a:p>
          <a:p>
            <a:pPr>
              <a:buNone/>
            </a:pPr>
            <a:r>
              <a:rPr lang="ru-RU" dirty="0"/>
              <a:t>3) тоталитаризмом          </a:t>
            </a:r>
            <a:r>
              <a:rPr lang="ru-RU" dirty="0" smtClean="0"/>
              <a:t>4</a:t>
            </a:r>
            <a:r>
              <a:rPr lang="ru-RU" dirty="0"/>
              <a:t>) абсолютизмом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задания №5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 </a:t>
            </a:r>
            <a:r>
              <a:rPr lang="ru-RU" b="1" dirty="0" smtClean="0"/>
              <a:t>  В </a:t>
            </a:r>
            <a:r>
              <a:rPr lang="ru-RU" b="1" dirty="0"/>
              <a:t>стране А. президент является главой государства, формирует правительство и возглавляет исполнительную власть.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Это </a:t>
            </a:r>
            <a:r>
              <a:rPr lang="ru-RU" b="1" dirty="0"/>
              <a:t>черты:</a:t>
            </a:r>
            <a:endParaRPr lang="ru-RU" dirty="0"/>
          </a:p>
          <a:p>
            <a:pPr>
              <a:buNone/>
            </a:pPr>
            <a:r>
              <a:rPr lang="ru-RU" dirty="0" smtClean="0"/>
              <a:t>   1)абсолютной </a:t>
            </a:r>
            <a:r>
              <a:rPr lang="ru-RU" dirty="0"/>
              <a:t>монархии       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2</a:t>
            </a:r>
            <a:r>
              <a:rPr lang="ru-RU" dirty="0"/>
              <a:t>) ограниченной монархии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3)президентской </a:t>
            </a:r>
            <a:r>
              <a:rPr lang="ru-RU" dirty="0"/>
              <a:t>республики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4</a:t>
            </a:r>
            <a:r>
              <a:rPr lang="ru-RU" dirty="0"/>
              <a:t>) парламентской республики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задания №6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/>
              <a:t> </a:t>
            </a:r>
            <a:r>
              <a:rPr lang="ru-RU" dirty="0" smtClean="0"/>
              <a:t>       </a:t>
            </a:r>
            <a:r>
              <a:rPr lang="ru-RU" sz="5900" b="1" dirty="0" smtClean="0"/>
              <a:t>Государство </a:t>
            </a:r>
            <a:r>
              <a:rPr lang="ru-RU" sz="5900" b="1" dirty="0"/>
              <a:t>А. имеет единую внешнюю границу и валютную систему. Какая дополнительная информация позволит сделать вывод, что государство А. – унитарное?</a:t>
            </a:r>
            <a:endParaRPr lang="ru-RU" sz="5900" dirty="0"/>
          </a:p>
          <a:p>
            <a:pPr>
              <a:buNone/>
            </a:pPr>
            <a:r>
              <a:rPr lang="ru-RU" sz="5900" dirty="0" smtClean="0"/>
              <a:t>   1</a:t>
            </a:r>
            <a:r>
              <a:rPr lang="ru-RU" sz="5900" dirty="0"/>
              <a:t>) Государство обладает многонациональным и </a:t>
            </a:r>
            <a:r>
              <a:rPr lang="ru-RU" sz="5900" dirty="0" err="1"/>
              <a:t>многоконфессиональным</a:t>
            </a:r>
            <a:r>
              <a:rPr lang="ru-RU" sz="5900" dirty="0"/>
              <a:t> составом населения.</a:t>
            </a:r>
          </a:p>
          <a:p>
            <a:pPr>
              <a:buNone/>
            </a:pPr>
            <a:r>
              <a:rPr lang="ru-RU" sz="5900" dirty="0" smtClean="0"/>
              <a:t>   2</a:t>
            </a:r>
            <a:r>
              <a:rPr lang="ru-RU" sz="5900" dirty="0"/>
              <a:t>) В государстве действует единая система законодательства.</a:t>
            </a:r>
          </a:p>
          <a:p>
            <a:pPr>
              <a:buNone/>
            </a:pPr>
            <a:r>
              <a:rPr lang="ru-RU" sz="5900" dirty="0" smtClean="0"/>
              <a:t>   3</a:t>
            </a:r>
            <a:r>
              <a:rPr lang="ru-RU" sz="5900" dirty="0"/>
              <a:t>) В составе государства выделены только административно-территориальные единицы.</a:t>
            </a:r>
          </a:p>
          <a:p>
            <a:pPr>
              <a:buNone/>
            </a:pPr>
            <a:r>
              <a:rPr lang="ru-RU" sz="5900" dirty="0" smtClean="0"/>
              <a:t>   4</a:t>
            </a:r>
            <a:r>
              <a:rPr lang="ru-RU" sz="5900" dirty="0"/>
              <a:t>) Высшие органы государства формируются выборным </a:t>
            </a:r>
            <a:r>
              <a:rPr lang="ru-RU" sz="5900" dirty="0" smtClean="0"/>
              <a:t>путем.</a:t>
            </a:r>
            <a:endParaRPr lang="ru-RU" sz="5900" dirty="0"/>
          </a:p>
          <a:p>
            <a:endParaRPr lang="ru-RU" sz="5900" b="1" dirty="0" smtClean="0"/>
          </a:p>
          <a:p>
            <a:endParaRPr lang="ru-RU" sz="5900" b="1" dirty="0"/>
          </a:p>
          <a:p>
            <a:endParaRPr lang="ru-RU" sz="59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задания №6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Верховная власть в государстве </a:t>
            </a:r>
            <a:r>
              <a:rPr lang="en-US" b="1" dirty="0" smtClean="0"/>
              <a:t>N</a:t>
            </a:r>
            <a:r>
              <a:rPr lang="ru-RU" b="1" dirty="0" smtClean="0"/>
              <a:t> . передается по наследству.  Какая дополнительная  позволит сделать вывод о том, что государство </a:t>
            </a:r>
            <a:r>
              <a:rPr lang="en-US" b="1" dirty="0" smtClean="0"/>
              <a:t>N</a:t>
            </a:r>
            <a:r>
              <a:rPr lang="ru-RU" b="1" dirty="0" smtClean="0"/>
              <a:t>. является абсолютной монархией?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1)  монарх утверждает главу кабинета министров</a:t>
            </a:r>
          </a:p>
          <a:p>
            <a:pPr>
              <a:buNone/>
            </a:pPr>
            <a:r>
              <a:rPr lang="ru-RU" dirty="0" smtClean="0"/>
              <a:t>   2)  парламент утверждает ежегодную сумму, выделяемую на содержание двора </a:t>
            </a:r>
          </a:p>
          <a:p>
            <a:pPr>
              <a:buNone/>
            </a:pPr>
            <a:r>
              <a:rPr lang="ru-RU" dirty="0" smtClean="0"/>
              <a:t>   3)  власть монарха  не имеет законодательных ограничений</a:t>
            </a:r>
          </a:p>
          <a:p>
            <a:pPr>
              <a:buNone/>
            </a:pPr>
            <a:r>
              <a:rPr lang="ru-RU" dirty="0" smtClean="0"/>
              <a:t>   4)  монарх является верховным главнокомандующим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задания №7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/>
              <a:t> </a:t>
            </a:r>
            <a:r>
              <a:rPr lang="ru-RU" sz="3800" smtClean="0"/>
              <a:t>  </a:t>
            </a:r>
            <a:r>
              <a:rPr lang="ru-RU" sz="3800" b="1" smtClean="0"/>
              <a:t>Что </a:t>
            </a:r>
            <a:r>
              <a:rPr lang="ru-RU" sz="3800" b="1" dirty="0"/>
              <a:t>является характерной чертой тоталитарного политического режима</a:t>
            </a:r>
            <a:r>
              <a:rPr lang="ru-RU" sz="3800" b="1" dirty="0" smtClean="0"/>
              <a:t>?</a:t>
            </a:r>
          </a:p>
          <a:p>
            <a:pPr>
              <a:buNone/>
            </a:pPr>
            <a:endParaRPr lang="ru-RU" sz="3800" dirty="0"/>
          </a:p>
          <a:p>
            <a:pPr>
              <a:buNone/>
            </a:pPr>
            <a:r>
              <a:rPr lang="ru-RU" sz="3800" dirty="0"/>
              <a:t>1) концентрация власти в руках выборных органов</a:t>
            </a:r>
          </a:p>
          <a:p>
            <a:pPr>
              <a:buNone/>
            </a:pPr>
            <a:r>
              <a:rPr lang="ru-RU" sz="3800" dirty="0"/>
              <a:t>2) наличие единой идеологии, насаждаемой государством</a:t>
            </a:r>
          </a:p>
          <a:p>
            <a:pPr>
              <a:buNone/>
            </a:pPr>
            <a:r>
              <a:rPr lang="ru-RU" sz="3800" dirty="0"/>
              <a:t>3) свободные от цензуры средства массовой информации</a:t>
            </a:r>
          </a:p>
          <a:p>
            <a:pPr>
              <a:buNone/>
            </a:pPr>
            <a:r>
              <a:rPr lang="ru-RU" sz="3800" dirty="0"/>
              <a:t>4) развитое гражданское общество</a:t>
            </a:r>
          </a:p>
          <a:p>
            <a:pPr>
              <a:buNone/>
            </a:pPr>
            <a:r>
              <a:rPr lang="ru-RU" sz="3800" b="1" dirty="0"/>
              <a:t> </a:t>
            </a:r>
            <a:endParaRPr lang="ru-RU" sz="3800" dirty="0"/>
          </a:p>
          <a:p>
            <a:pPr>
              <a:buNone/>
            </a:pPr>
            <a:r>
              <a:rPr lang="ru-RU" b="1" dirty="0" smtClean="0"/>
              <a:t> </a:t>
            </a:r>
            <a:endParaRPr lang="ru-RU" dirty="0"/>
          </a:p>
          <a:p>
            <a:endParaRPr lang="ru-RU" dirty="0"/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</TotalTime>
  <Words>653</Words>
  <Application>Microsoft Office PowerPoint</Application>
  <PresentationFormat>Экран (4:3)</PresentationFormat>
  <Paragraphs>132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Практическая работа по теме «Формы государства»</vt:lpstr>
      <vt:lpstr>Примеры задания№1</vt:lpstr>
      <vt:lpstr>Примеры задания №2 </vt:lpstr>
      <vt:lpstr>Примеры задания №3</vt:lpstr>
      <vt:lpstr>Примеры задания №4 </vt:lpstr>
      <vt:lpstr>Пример задания №5 </vt:lpstr>
      <vt:lpstr>Пример задания №6 </vt:lpstr>
      <vt:lpstr>Пример задания №6</vt:lpstr>
      <vt:lpstr>Пример задания №7 </vt:lpstr>
      <vt:lpstr>Пример задания №7</vt:lpstr>
      <vt:lpstr>Пример задания №7</vt:lpstr>
      <vt:lpstr>Пример задания №7</vt:lpstr>
      <vt:lpstr>Пример задания №7</vt:lpstr>
      <vt:lpstr>Пример задания №8 </vt:lpstr>
      <vt:lpstr>Пример задания №8</vt:lpstr>
      <vt:lpstr>Пример задания №8</vt:lpstr>
      <vt:lpstr>Пример задания №9 </vt:lpstr>
      <vt:lpstr>Пример задания №10 </vt:lpstr>
      <vt:lpstr>Пример задания №11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работа по теме «Формы государства»</dc:title>
  <dc:creator>Вaлeнтинa</dc:creator>
  <cp:lastModifiedBy>Вaлeнтинa</cp:lastModifiedBy>
  <cp:revision>6</cp:revision>
  <dcterms:created xsi:type="dcterms:W3CDTF">2015-09-28T18:36:08Z</dcterms:created>
  <dcterms:modified xsi:type="dcterms:W3CDTF">2015-09-28T19:24:07Z</dcterms:modified>
</cp:coreProperties>
</file>