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97DA-EAF7-4DD5-8460-629AD02A748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8BA3-F422-4E71-8816-98E324F4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"/>
            <a:ext cx="7339037" cy="694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2963" y="642938"/>
            <a:ext cx="74580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3438" y="1019175"/>
            <a:ext cx="74771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2025" y="1638300"/>
            <a:ext cx="7219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3" y="1785938"/>
            <a:ext cx="8372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704975"/>
            <a:ext cx="77152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0163" y="119063"/>
            <a:ext cx="654367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00025"/>
            <a:ext cx="58102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773025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328613"/>
            <a:ext cx="726757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909638"/>
            <a:ext cx="75723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0550" y="1119188"/>
            <a:ext cx="79629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742950"/>
            <a:ext cx="62293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285860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Средняя зарплата </a:t>
            </a:r>
            <a:r>
              <a:rPr lang="ru-RU" i="1" dirty="0"/>
              <a:t>учителя (преподавателя)</a:t>
            </a:r>
          </a:p>
          <a:p>
            <a:endParaRPr lang="ru-RU" i="1" dirty="0"/>
          </a:p>
          <a:p>
            <a:r>
              <a:rPr lang="ru-RU" b="1" dirty="0"/>
              <a:t>Россия - 17 400 рублей</a:t>
            </a:r>
          </a:p>
          <a:p>
            <a:r>
              <a:rPr lang="ru-RU" b="1" dirty="0"/>
              <a:t>Германия - 4200 евро</a:t>
            </a:r>
          </a:p>
          <a:p>
            <a:endParaRPr lang="ru-RU" b="1" dirty="0"/>
          </a:p>
          <a:p>
            <a:r>
              <a:rPr lang="ru-RU" dirty="0"/>
              <a:t> Разница в 10,1 раз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8263" y="985838"/>
            <a:ext cx="64674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1638" y="928688"/>
            <a:ext cx="58007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2963" y="985838"/>
            <a:ext cx="74580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2013" y="1214438"/>
            <a:ext cx="74199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575" y="819150"/>
            <a:ext cx="83248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Коррупция - это моральное разложение должностных лиц и политиков, выраженное в незаконном обогащении, взяточничестве, хищении и срастании с мафиозными структурами. (Толковый словарь русского языка Ожегова С.И., Шведовой Н.Ю.).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395288"/>
            <a:ext cx="77628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66675"/>
            <a:ext cx="798195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1538" y="1095375"/>
            <a:ext cx="74009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188" y="1619250"/>
            <a:ext cx="7667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4863" y="2276475"/>
            <a:ext cx="7534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" y="628650"/>
            <a:ext cx="81724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55</Words>
  <Application>Microsoft Office PowerPoint</Application>
  <PresentationFormat>Экран (4:3)</PresentationFormat>
  <Paragraphs>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Специалист</cp:lastModifiedBy>
  <cp:revision>3</cp:revision>
  <dcterms:created xsi:type="dcterms:W3CDTF">2012-12-22T12:15:15Z</dcterms:created>
  <dcterms:modified xsi:type="dcterms:W3CDTF">2017-01-30T07:34:09Z</dcterms:modified>
</cp:coreProperties>
</file>