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6" r:id="rId10"/>
    <p:sldId id="268" r:id="rId11"/>
    <p:sldId id="269" r:id="rId12"/>
    <p:sldId id="270" r:id="rId13"/>
    <p:sldId id="273" r:id="rId14"/>
    <p:sldId id="272" r:id="rId15"/>
    <p:sldId id="267" r:id="rId16"/>
    <p:sldId id="274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63ECC-41F6-4757-B316-0100941A9F06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ECE47-48C6-43E9-B3C4-7D78DCD841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1220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ECE47-48C6-43E9-B3C4-7D78DCD8415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016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BD2F-918B-4487-A3D1-131ECBA0C3D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F4E7-CA27-4595-B89C-586CE1F4E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875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BD2F-918B-4487-A3D1-131ECBA0C3D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F4E7-CA27-4595-B89C-586CE1F4E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692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BD2F-918B-4487-A3D1-131ECBA0C3D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F4E7-CA27-4595-B89C-586CE1F4E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6708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14BD2F-918B-4487-A3D1-131ECBA0C3D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8F4E7-CA27-4595-B89C-586CE1F4E0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9798604"/>
      </p:ext>
    </p:extLst>
  </p:cSld>
  <p:clrMapOvr>
    <a:masterClrMapping/>
  </p:clrMapOvr>
  <p:transition advClick="0" advTm="1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BD2F-918B-4487-A3D1-131ECBA0C3D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F4E7-CA27-4595-B89C-586CE1F4E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472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BD2F-918B-4487-A3D1-131ECBA0C3D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F4E7-CA27-4595-B89C-586CE1F4E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663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BD2F-918B-4487-A3D1-131ECBA0C3D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F4E7-CA27-4595-B89C-586CE1F4E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362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BD2F-918B-4487-A3D1-131ECBA0C3D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F4E7-CA27-4595-B89C-586CE1F4E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914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BD2F-918B-4487-A3D1-131ECBA0C3D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F4E7-CA27-4595-B89C-586CE1F4E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447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BD2F-918B-4487-A3D1-131ECBA0C3D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F4E7-CA27-4595-B89C-586CE1F4E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521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BD2F-918B-4487-A3D1-131ECBA0C3D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F4E7-CA27-4595-B89C-586CE1F4E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974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BD2F-918B-4487-A3D1-131ECBA0C3D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F4E7-CA27-4595-B89C-586CE1F4E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865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4BD2F-918B-4487-A3D1-131ECBA0C3D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8F4E7-CA27-4595-B89C-586CE1F4E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745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F:\&#1074;&#1077;&#1085;&#1086;&#1082;_&#1076;&#1088;&#1091;&#1078;&#1073;&#1099;\Estonskiy-tanec-Karayan(muzbaron.com)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1944216"/>
          </a:xfrm>
        </p:spPr>
        <p:txBody>
          <a:bodyPr/>
          <a:lstStyle/>
          <a:p>
            <a:pPr algn="ctr"/>
            <a:r>
              <a:rPr lang="ru-RU" dirty="0" smtClean="0"/>
              <a:t>РОССИЯ – </a:t>
            </a:r>
            <a:br>
              <a:rPr lang="ru-RU" dirty="0" smtClean="0"/>
            </a:br>
            <a:r>
              <a:rPr lang="ru-RU" dirty="0" smtClean="0"/>
              <a:t>НАШ ОБЩИЙ ДОМ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3105835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Край, где начинается Родина.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09764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Эстонской кухне не грозит однообразие, т. к. можно встретить блюда из говядины и свинины, рыбы, а так же овощей.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4176464" cy="297033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4320480" cy="3065173"/>
          </a:xfrm>
        </p:spPr>
      </p:pic>
      <p:pic>
        <p:nvPicPr>
          <p:cNvPr id="1026" name="Picture 2" descr="C:\Users\Елена\Desktop\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4176464" cy="2636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293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Кулинарные рецепты передаются из поколения в поколения.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268760"/>
            <a:ext cx="4222013" cy="25922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8760"/>
            <a:ext cx="4176464" cy="2857500"/>
          </a:xfrm>
        </p:spPr>
      </p:pic>
      <p:pic>
        <p:nvPicPr>
          <p:cNvPr id="9" name="Содержимое 3" descr="еда (4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3789040"/>
            <a:ext cx="4323097" cy="3007124"/>
          </a:xfrm>
          <a:prstGeom prst="rect">
            <a:avLst/>
          </a:prstGeom>
        </p:spPr>
      </p:pic>
      <p:pic>
        <p:nvPicPr>
          <p:cNvPr id="2050" name="Picture 2" descr="C:\Users\Елена\Desktop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633" y="3717032"/>
            <a:ext cx="4173847" cy="3126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6" y="3526502"/>
            <a:ext cx="3975110" cy="3324201"/>
          </a:xfrm>
        </p:spPr>
      </p:pic>
      <p:pic>
        <p:nvPicPr>
          <p:cNvPr id="3074" name="Picture 2" descr="C:\Users\Елена\Desktop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6" y="692696"/>
            <a:ext cx="4032598" cy="3443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Есть у нас и национальный костюм. Пусть он прост, зато от дурного сглазу бережёт.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Елена\Desktop\80158125_L_228_228neViruma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3884040" cy="51303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57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2" cy="42210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узнать бурмистра женку,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приказчикову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женку?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21188"/>
            <a:ext cx="4608512" cy="2810669"/>
          </a:xfrm>
        </p:spPr>
      </p:pic>
      <p:pic>
        <p:nvPicPr>
          <p:cNvPr id="4098" name="Picture 2" descr="C:\Users\Елена\Desktop\i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" y="3645024"/>
            <a:ext cx="3093272" cy="3212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лена\Desktop\i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12412"/>
            <a:ext cx="4464496" cy="2692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17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 временем одежда изменилась, становилась более красочной, разнообразной и современной.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75" y="2785054"/>
            <a:ext cx="4339906" cy="3380250"/>
          </a:xfrm>
        </p:spPr>
      </p:pic>
      <p:pic>
        <p:nvPicPr>
          <p:cNvPr id="5122" name="Picture 2" descr="C:\Users\Елена\Desktop\i (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4549105" cy="3329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13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Ивана Купала.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4156305" cy="311360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48881"/>
            <a:ext cx="4423072" cy="3317304"/>
          </a:xfrm>
        </p:spPr>
      </p:pic>
    </p:spTree>
    <p:extLst>
      <p:ext uri="{BB962C8B-B14F-4D97-AF65-F5344CB8AC3E}">
        <p14:creationId xmlns="" xmlns:p14="http://schemas.microsoft.com/office/powerpoint/2010/main" val="101041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пляски эстонский народ,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праздник пляшет и поёт.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3"/>
            <a:ext cx="4176464" cy="314554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99" y="2996952"/>
            <a:ext cx="4641201" cy="3096344"/>
          </a:xfrm>
        </p:spPr>
      </p:pic>
    </p:spTree>
    <p:extLst>
      <p:ext uri="{BB962C8B-B14F-4D97-AF65-F5344CB8AC3E}">
        <p14:creationId xmlns="" xmlns:p14="http://schemas.microsoft.com/office/powerpoint/2010/main" val="174171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Елена\Downloads\6821832899_2622e66076_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4572000" cy="3960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457200" y="2996952"/>
            <a:ext cx="4040188" cy="72008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Елена\Downloads\s42287.jp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603472" cy="2996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лена\Downloads\13961834_71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1" y="2847046"/>
            <a:ext cx="4724400" cy="4010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Елена\Downloads\042 (1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0"/>
            <a:ext cx="4572000" cy="3140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Estonskiy-tanec-Karayan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222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6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44008" cy="364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3212976"/>
            <a:ext cx="5004048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0"/>
            <a:ext cx="478631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357562"/>
            <a:ext cx="435768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755686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32648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214555"/>
            <a:ext cx="5429256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427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526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мы разные, но мы вместе, одна большая семья, которая старается жить в мире, дружбе и согласии.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Елена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873478" cy="47295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61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4413451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Елена\Desktop\image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56992"/>
            <a:ext cx="4512501" cy="3501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Рисунок 9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948" y="1"/>
            <a:ext cx="4853691" cy="335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Стемасское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поселении  богато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замечательми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людьми, великолепными лесами, нивами, прудами и полями.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G:\венок дружбы\270520151170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46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у нас прекрасное село,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Красной Эстонией зовётся оно.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G:\венок дружбы\20160301_1658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" y="1844824"/>
            <a:ext cx="4710443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528" y="1844824"/>
            <a:ext cx="4477104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80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Эстония.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Елена\Downloads\20150531_1335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3464124" cy="2598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4253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Эстония В 1890-1895 гг. в г. Сенгилее успешно действовал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спиртзавод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английская баронесса. Заводу нужны были работники, знающие самогоноварение. В 1895 госпожа привезла из Эстонии 30 молодых семей, выходцев с острова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Саарэма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Накопив деньги, эстонцы решили завести свое хозяйство и жить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самостоятельно. Сейчас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деревне проживает 28 человек.</a:t>
            </a:r>
          </a:p>
        </p:txBody>
      </p:sp>
      <p:pic>
        <p:nvPicPr>
          <p:cNvPr id="3075" name="Picture 3" descr="G:\IMG_03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3528392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76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457200" y="2996952"/>
            <a:ext cx="4040188" cy="72008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Эстонцы в переводе буквально означает – «народ своей земли»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Елена\Downloads\s42287.jp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603472" cy="2996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лена\Downloads\13961834_71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3142322"/>
            <a:ext cx="4737132" cy="3715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Елена\Downloads\6821832899_2622e66076_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4572000" cy="3960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Елена\Downloads\042 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0"/>
            <a:ext cx="4572000" cy="3140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622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ирока страна моя родная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Широка страна моя родная!</Template>
  <TotalTime>144</TotalTime>
  <Words>206</Words>
  <Application>Microsoft Office PowerPoint</Application>
  <PresentationFormat>Экран (4:3)</PresentationFormat>
  <Paragraphs>16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Широка страна моя родная!</vt:lpstr>
      <vt:lpstr>РОССИЯ –  НАШ ОБЩИЙ ДОМ</vt:lpstr>
      <vt:lpstr>Слайд 2</vt:lpstr>
      <vt:lpstr>Слайд 3</vt:lpstr>
      <vt:lpstr>Слайд 4</vt:lpstr>
      <vt:lpstr>Все мы разные, но мы вместе, одна большая семья, которая старается жить в мире, дружбе и согласии.</vt:lpstr>
      <vt:lpstr> Стемасское сельское поселении  богато замечательми людьми, великолепными лесами, нивами, прудами и полями.</vt:lpstr>
      <vt:lpstr>Есть у нас прекрасное село,  Красной Эстонией зовётся оно.</vt:lpstr>
      <vt:lpstr>Красная Эстония.</vt:lpstr>
      <vt:lpstr>Слайд 9</vt:lpstr>
      <vt:lpstr>Эстонской кухне не грозит однообразие, т. к. можно встретить блюда из говядины и свинины, рыбы, а так же овощей.</vt:lpstr>
      <vt:lpstr>Кулинарные рецепты передаются из поколения в поколения.</vt:lpstr>
      <vt:lpstr>Есть у нас и национальный костюм. Пусть он прост, зато от дурного сглазу бережёт.</vt:lpstr>
      <vt:lpstr>Как узнать бурмистра женку,  иль приказчикову женку?</vt:lpstr>
      <vt:lpstr>Со  временем одежда изменилась, становилась более красочной, разнообразной и современной.</vt:lpstr>
      <vt:lpstr>День Ивана Купала.</vt:lpstr>
      <vt:lpstr>Любит пляски эстонский народ,  в праздник пляшет и поёт.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–  НАШ ОБЩИЙ ДОМ</dc:title>
  <dc:creator>Елена</dc:creator>
  <cp:lastModifiedBy>Специалист</cp:lastModifiedBy>
  <cp:revision>17</cp:revision>
  <dcterms:created xsi:type="dcterms:W3CDTF">2016-03-09T02:45:44Z</dcterms:created>
  <dcterms:modified xsi:type="dcterms:W3CDTF">2017-01-30T07:51:35Z</dcterms:modified>
</cp:coreProperties>
</file>