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64" r:id="rId5"/>
    <p:sldId id="257" r:id="rId6"/>
    <p:sldId id="258" r:id="rId7"/>
    <p:sldId id="261" r:id="rId8"/>
    <p:sldId id="260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2C307C97-B5F4-49AA-9FDA-CC10501F4882}" type="datetimeFigureOut">
              <a:rPr lang="ru-RU" smtClean="0"/>
              <a:t>06.01.2004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1EF97528-BF9C-4054-8186-872DFDE644E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C97-B5F4-49AA-9FDA-CC10501F4882}" type="datetimeFigureOut">
              <a:rPr lang="ru-RU" smtClean="0"/>
              <a:t>06.01.2004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7528-BF9C-4054-8186-872DFDE644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C97-B5F4-49AA-9FDA-CC10501F4882}" type="datetimeFigureOut">
              <a:rPr lang="ru-RU" smtClean="0"/>
              <a:t>06.01.2004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7528-BF9C-4054-8186-872DFDE644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307C97-B5F4-49AA-9FDA-CC10501F4882}" type="datetimeFigureOut">
              <a:rPr lang="ru-RU" smtClean="0"/>
              <a:t>06.01.2004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F97528-BF9C-4054-8186-872DFDE644E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2C307C97-B5F4-49AA-9FDA-CC10501F4882}" type="datetimeFigureOut">
              <a:rPr lang="ru-RU" smtClean="0"/>
              <a:t>06.01.2004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1EF97528-BF9C-4054-8186-872DFDE644E8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C97-B5F4-49AA-9FDA-CC10501F4882}" type="datetimeFigureOut">
              <a:rPr lang="ru-RU" smtClean="0"/>
              <a:t>06.01.2004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7528-BF9C-4054-8186-872DFDE644E8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C97-B5F4-49AA-9FDA-CC10501F4882}" type="datetimeFigureOut">
              <a:rPr lang="ru-RU" smtClean="0"/>
              <a:t>06.01.2004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7528-BF9C-4054-8186-872DFDE644E8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307C97-B5F4-49AA-9FDA-CC10501F4882}" type="datetimeFigureOut">
              <a:rPr lang="ru-RU" smtClean="0"/>
              <a:t>06.01.2004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F97528-BF9C-4054-8186-872DFDE644E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07C97-B5F4-49AA-9FDA-CC10501F4882}" type="datetimeFigureOut">
              <a:rPr lang="ru-RU" smtClean="0"/>
              <a:t>06.01.2004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97528-BF9C-4054-8186-872DFDE644E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2C307C97-B5F4-49AA-9FDA-CC10501F4882}" type="datetimeFigureOut">
              <a:rPr lang="ru-RU" smtClean="0"/>
              <a:t>06.01.2004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1EF97528-BF9C-4054-8186-872DFDE644E8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C307C97-B5F4-49AA-9FDA-CC10501F4882}" type="datetimeFigureOut">
              <a:rPr lang="ru-RU" smtClean="0"/>
              <a:t>06.01.2004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EF97528-BF9C-4054-8186-872DFDE644E8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C307C97-B5F4-49AA-9FDA-CC10501F4882}" type="datetimeFigureOut">
              <a:rPr lang="ru-RU" smtClean="0"/>
              <a:t>06.01.2004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1EF97528-BF9C-4054-8186-872DFDE644E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Понятия </a:t>
            </a:r>
            <a:r>
              <a:rPr lang="ru-RU" b="1" dirty="0"/>
              <a:t>«рост производства», «инфляция», «соотношение спроса и предложения» характеризуют сферу </a:t>
            </a:r>
            <a:r>
              <a:rPr lang="ru-RU" b="1" dirty="0" smtClean="0"/>
              <a:t>общества</a:t>
            </a:r>
            <a:br>
              <a:rPr lang="ru-RU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/>
              <a:t/>
            </a:r>
            <a:br>
              <a:rPr lang="ru-RU" b="1" dirty="0"/>
            </a:br>
            <a:r>
              <a:rPr lang="ru-RU" dirty="0"/>
              <a:t>1) экономическую</a:t>
            </a:r>
            <a:br>
              <a:rPr lang="ru-RU" dirty="0"/>
            </a:br>
            <a:r>
              <a:rPr lang="ru-RU" dirty="0"/>
              <a:t>2) социальную</a:t>
            </a:r>
            <a:br>
              <a:rPr lang="ru-RU" dirty="0"/>
            </a:br>
            <a:r>
              <a:rPr lang="ru-RU" dirty="0"/>
              <a:t>3) политическую</a:t>
            </a:r>
            <a:br>
              <a:rPr lang="ru-RU" dirty="0"/>
            </a:br>
            <a:r>
              <a:rPr lang="ru-RU" dirty="0"/>
              <a:t>4) духовную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11222"/>
          </a:xfrm>
        </p:spPr>
        <p:txBody>
          <a:bodyPr>
            <a:normAutofit fontScale="90000"/>
          </a:bodyPr>
          <a:lstStyle/>
          <a:p>
            <a:r>
              <a:rPr lang="ru-RU" sz="2800" dirty="0" smtClean="0">
                <a:solidFill>
                  <a:srgbClr val="7030A0"/>
                </a:solidFill>
              </a:rPr>
              <a:t>В3. </a:t>
            </a:r>
            <a:r>
              <a:rPr lang="ru-RU" sz="2000" dirty="0" smtClean="0">
                <a:solidFill>
                  <a:srgbClr val="C00000"/>
                </a:solidFill>
              </a:rPr>
              <a:t>Установите соответствие между факторами производства и их примерами: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br>
              <a:rPr lang="ru-RU" sz="2000" b="1" dirty="0" smtClean="0">
                <a:solidFill>
                  <a:srgbClr val="C00000"/>
                </a:solidFill>
              </a:rPr>
            </a:b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 smtClean="0"/>
          </a:p>
          <a:p>
            <a:r>
              <a:rPr lang="ru-RU" dirty="0" smtClean="0"/>
              <a:t> </a:t>
            </a:r>
            <a:r>
              <a:rPr lang="ru-RU" sz="2000" dirty="0" smtClean="0"/>
              <a:t>Запишите получившуюся последовательность цифр (без разделяющих знаков) в строку ответа.</a:t>
            </a:r>
            <a:br>
              <a:rPr lang="ru-RU" sz="2000" dirty="0" smtClean="0"/>
            </a:br>
            <a:endParaRPr lang="ru-RU" sz="2000" dirty="0" smtClean="0"/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524000" y="1397000"/>
          <a:ext cx="6096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А) токарный станок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1) земля</a:t>
                      </a:r>
                      <a:endParaRPr lang="ru-RU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Б) каменный уголь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2) труд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В) наладчик оборудования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3) капитал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Г) офис фирмы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Д) менеджер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524000" y="4572008"/>
          <a:ext cx="6096000" cy="1143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63305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А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Б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В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Г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chemeClr val="tx1"/>
                          </a:solidFill>
                        </a:rPr>
                        <a:t>Д</a:t>
                      </a:r>
                      <a:endParaRPr lang="ru-RU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09950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368412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7030A0"/>
                </a:solidFill>
              </a:rPr>
              <a:t>В4. </a:t>
            </a:r>
            <a:r>
              <a:rPr lang="ru-RU" sz="2000" b="1" dirty="0" smtClean="0">
                <a:solidFill>
                  <a:srgbClr val="C00000"/>
                </a:solidFill>
              </a:rPr>
              <a:t>Найдите в приведенном списке примеры, относящиеся к земле как фактору производства, и запишите цифры, под которыми они указаны</a:t>
            </a:r>
            <a:r>
              <a:rPr lang="ru-RU" sz="2000" b="1" dirty="0" smtClean="0"/>
              <a:t>.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714488"/>
            <a:ext cx="7467600" cy="475946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1) денежные средства</a:t>
            </a:r>
            <a:br>
              <a:rPr lang="ru-RU" dirty="0" smtClean="0"/>
            </a:br>
            <a:r>
              <a:rPr lang="ru-RU" dirty="0" smtClean="0"/>
              <a:t>2) участок пашни</a:t>
            </a:r>
            <a:br>
              <a:rPr lang="ru-RU" dirty="0" smtClean="0"/>
            </a:br>
            <a:r>
              <a:rPr lang="ru-RU" dirty="0" smtClean="0"/>
              <a:t>3) залежи нефти</a:t>
            </a:r>
            <a:br>
              <a:rPr lang="ru-RU" dirty="0" smtClean="0"/>
            </a:br>
            <a:r>
              <a:rPr lang="ru-RU" dirty="0" smtClean="0"/>
              <a:t>4) станки и оборудование</a:t>
            </a:r>
            <a:br>
              <a:rPr lang="ru-RU" dirty="0" smtClean="0"/>
            </a:br>
            <a:r>
              <a:rPr lang="ru-RU" dirty="0" smtClean="0"/>
              <a:t>5) лесной массив</a:t>
            </a:r>
            <a:br>
              <a:rPr lang="ru-RU" dirty="0" smtClean="0"/>
            </a:br>
            <a:r>
              <a:rPr lang="ru-RU" dirty="0" smtClean="0"/>
              <a:t>6) здания, сооружения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В4</a:t>
            </a:r>
            <a:r>
              <a:rPr lang="ru-RU" sz="2400" dirty="0" smtClean="0">
                <a:solidFill>
                  <a:srgbClr val="7030A0"/>
                </a:solidFill>
              </a:rPr>
              <a:t>. </a:t>
            </a:r>
            <a:r>
              <a:rPr lang="ru-RU" sz="2400" b="1" dirty="0" smtClean="0">
                <a:solidFill>
                  <a:srgbClr val="C00000"/>
                </a:solidFill>
              </a:rPr>
              <a:t>Найдите в приведенном списке проявления экономической сферы общественной жизни, и запишите цифры, под которыми они указаны</a:t>
            </a:r>
            <a:r>
              <a:rPr lang="ru-RU" sz="2400" b="1" dirty="0" smtClean="0"/>
              <a:t>.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1) инфляция,</a:t>
            </a:r>
            <a:br>
              <a:rPr lang="ru-RU" dirty="0" smtClean="0"/>
            </a:br>
            <a:r>
              <a:rPr lang="ru-RU" dirty="0" smtClean="0"/>
              <a:t>2) победа на выборах оппозиционной партии,</a:t>
            </a:r>
            <a:br>
              <a:rPr lang="ru-RU" dirty="0" smtClean="0"/>
            </a:br>
            <a:r>
              <a:rPr lang="ru-RU" dirty="0" smtClean="0"/>
              <a:t>3) митинг в защиту конституции,</a:t>
            </a:r>
            <a:br>
              <a:rPr lang="ru-RU" dirty="0" smtClean="0"/>
            </a:br>
            <a:r>
              <a:rPr lang="ru-RU" dirty="0" smtClean="0"/>
              <a:t>4) снижение темпов промышленного роста,</a:t>
            </a:r>
            <a:br>
              <a:rPr lang="ru-RU" dirty="0" smtClean="0"/>
            </a:br>
            <a:r>
              <a:rPr lang="ru-RU" dirty="0" smtClean="0"/>
              <a:t>5) введение налога с продаж,</a:t>
            </a:r>
            <a:br>
              <a:rPr lang="ru-RU" dirty="0" smtClean="0"/>
            </a:br>
            <a:r>
              <a:rPr lang="ru-RU" dirty="0" smtClean="0"/>
              <a:t>6) учредительный съезд партии.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7467600" cy="1143000"/>
          </a:xfrm>
        </p:spPr>
        <p:txBody>
          <a:bodyPr>
            <a:noAutofit/>
          </a:bodyPr>
          <a:lstStyle/>
          <a:p>
            <a:r>
              <a:rPr lang="ru-RU" sz="2400" b="1" dirty="0" smtClean="0">
                <a:solidFill>
                  <a:srgbClr val="7030A0"/>
                </a:solidFill>
              </a:rPr>
              <a:t>В5. </a:t>
            </a:r>
            <a:r>
              <a:rPr lang="ru-RU" sz="2400" dirty="0" smtClean="0">
                <a:solidFill>
                  <a:srgbClr val="FF0000"/>
                </a:solidFill>
              </a:rPr>
              <a:t>Прочитайте </a:t>
            </a:r>
            <a:r>
              <a:rPr lang="ru-RU" sz="2400" dirty="0" smtClean="0">
                <a:solidFill>
                  <a:srgbClr val="FF0000"/>
                </a:solidFill>
              </a:rPr>
              <a:t>приведённый ниже текст, каждое положение которого обозначено определённой буквой.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285860"/>
            <a:ext cx="7467600" cy="535785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(</a:t>
            </a:r>
            <a:r>
              <a:rPr lang="ru-RU" sz="3200" b="1" dirty="0" smtClean="0"/>
              <a:t>А</a:t>
            </a:r>
            <a:r>
              <a:rPr lang="ru-RU" sz="3200" dirty="0" smtClean="0"/>
              <a:t>) Две крупнейшие в стране энергетические компании заявили о своём слиянии. (</a:t>
            </a:r>
            <a:r>
              <a:rPr lang="ru-RU" sz="3200" b="1" dirty="0" smtClean="0"/>
              <a:t>Б</a:t>
            </a:r>
            <a:r>
              <a:rPr lang="ru-RU" sz="3200" dirty="0" smtClean="0"/>
              <a:t>) Это вызвало значительный рост курса акций большинства из этих компаний. (</a:t>
            </a:r>
            <a:r>
              <a:rPr lang="ru-RU" sz="3200" b="1" dirty="0" smtClean="0"/>
              <a:t>В</a:t>
            </a:r>
            <a:r>
              <a:rPr lang="ru-RU" sz="3200" dirty="0" smtClean="0"/>
              <a:t>) Однако вряд ли в условиях нестабильности цен на углеводородное топливо на мировом рынке рост курса акций будет иметь устойчивый характер. (</a:t>
            </a:r>
            <a:r>
              <a:rPr lang="ru-RU" sz="3200" b="1" dirty="0" smtClean="0"/>
              <a:t>Г</a:t>
            </a:r>
            <a:r>
              <a:rPr lang="ru-RU" sz="3200" dirty="0" smtClean="0"/>
              <a:t>) Акции нефтяных компаний становятся «локомотивами» фондового рынка. (</a:t>
            </a:r>
            <a:r>
              <a:rPr lang="ru-RU" sz="3200" b="1" dirty="0" smtClean="0"/>
              <a:t>Д</a:t>
            </a:r>
            <a:r>
              <a:rPr lang="ru-RU" sz="3200" dirty="0" smtClean="0"/>
              <a:t>) Акции как ценные бумаги являются представителями реального капитала и в определённой мере отражают его величину.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Определите, какие положения текста имеют: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1) фактический характер;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2) характер оценочных суждений;</a:t>
            </a:r>
            <a:br>
              <a:rPr lang="ru-RU" sz="3200" dirty="0" smtClean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 smtClean="0"/>
              <a:t>3) характер теоретических утверждений</a:t>
            </a:r>
            <a:r>
              <a:rPr lang="ru-RU" sz="3200" dirty="0" smtClean="0"/>
              <a:t>;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Запишите в таблицу под буквой, обозначающей положение, цифру, выражающую его характер.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Ответ: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785788" y="3429000"/>
          <a:ext cx="7358110" cy="16430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1622"/>
                <a:gridCol w="1471622"/>
                <a:gridCol w="1471622"/>
                <a:gridCol w="1471622"/>
                <a:gridCol w="1471622"/>
              </a:tblGrid>
              <a:tr h="821537">
                <a:tc>
                  <a:txBody>
                    <a:bodyPr/>
                    <a:lstStyle/>
                    <a:p>
                      <a:r>
                        <a:rPr lang="ru-RU" dirty="0" smtClean="0"/>
                        <a:t>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Б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В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Г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Д</a:t>
                      </a:r>
                      <a:endParaRPr lang="ru-RU" dirty="0"/>
                    </a:p>
                  </a:txBody>
                  <a:tcPr/>
                </a:tc>
              </a:tr>
              <a:tr h="82153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54164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7030A0"/>
                </a:solidFill>
              </a:rPr>
              <a:t>В7. </a:t>
            </a:r>
            <a:r>
              <a:rPr lang="ru-RU" sz="2700" b="1" dirty="0" smtClean="0">
                <a:solidFill>
                  <a:srgbClr val="C00000"/>
                </a:solidFill>
              </a:rPr>
              <a:t>Найдите в приведенном списке примеры циклической безработицы и запишите цифры, под которыми они указаны.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1</a:t>
            </a:r>
            <a:r>
              <a:rPr lang="ru-RU" dirty="0" smtClean="0"/>
              <a:t>) С появлением компьютеров секретари-машинистки оказались не востребованными на рынке труда.</a:t>
            </a:r>
            <a:br>
              <a:rPr lang="ru-RU" dirty="0" smtClean="0"/>
            </a:br>
            <a:r>
              <a:rPr lang="ru-RU" dirty="0" smtClean="0"/>
              <a:t>2) Экономический кризис привел к росту безработицы на предприятиях различных отраслей.</a:t>
            </a:r>
            <a:br>
              <a:rPr lang="ru-RU" dirty="0" smtClean="0"/>
            </a:br>
            <a:r>
              <a:rPr lang="ru-RU" dirty="0" smtClean="0"/>
              <a:t>3) Сотрудники разорившегося в условиях острой конкуренции предприятия потеряли свою работу.</a:t>
            </a:r>
            <a:br>
              <a:rPr lang="ru-RU" dirty="0" smtClean="0"/>
            </a:br>
            <a:r>
              <a:rPr lang="ru-RU" dirty="0" smtClean="0"/>
              <a:t>4) С уменьшением заказов на стадии рецессии экономики строительная фирма начала увольнение сотрудников.</a:t>
            </a:r>
            <a:br>
              <a:rPr lang="ru-RU" dirty="0" smtClean="0"/>
            </a:br>
            <a:r>
              <a:rPr lang="ru-RU" dirty="0" smtClean="0"/>
              <a:t>5) С завершением сбора урожая фруктов в садоводческом хозяйстве сезонные рабочие получили расчет и отправились домой.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</a:rPr>
              <a:t>С8</a:t>
            </a:r>
            <a:r>
              <a:rPr lang="ru-RU" b="1" dirty="0" smtClean="0">
                <a:solidFill>
                  <a:srgbClr val="7030A0"/>
                </a:solidFill>
              </a:rPr>
              <a:t>.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smtClean="0"/>
              <a:t>Вам поручено подготовить развёрнутый ответ по теме «Налоги и их воздействие на экономику страны». Составьте план, в соответствии с которым Вы будете освещать эту тему. План должен содержать не менее трёх пунктов, из которых два или более детализированы в подпунктах.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74638"/>
            <a:ext cx="7496204" cy="1082660"/>
          </a:xfrm>
        </p:spPr>
        <p:txBody>
          <a:bodyPr>
            <a:noAutofit/>
          </a:bodyPr>
          <a:lstStyle/>
          <a:p>
            <a:r>
              <a:rPr lang="ru-RU" sz="3600" u="sng" dirty="0" smtClean="0">
                <a:solidFill>
                  <a:srgbClr val="FF0000"/>
                </a:solidFill>
              </a:rPr>
              <a:t>алгоритм составления плана </a:t>
            </a:r>
            <a:r>
              <a:rPr lang="ru-RU" sz="3600" dirty="0" smtClean="0">
                <a:solidFill>
                  <a:srgbClr val="FF0000"/>
                </a:solidFill>
              </a:rPr>
              <a:t/>
            </a:r>
            <a:br>
              <a:rPr lang="ru-RU" sz="3600" dirty="0" smtClean="0">
                <a:solidFill>
                  <a:srgbClr val="FF0000"/>
                </a:solidFill>
              </a:rPr>
            </a:br>
            <a:endParaRPr lang="ru-RU" sz="36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142984"/>
            <a:ext cx="7467600" cy="5715016"/>
          </a:xfrm>
        </p:spPr>
        <p:txBody>
          <a:bodyPr>
            <a:normAutofit fontScale="92500" lnSpcReduction="10000"/>
          </a:bodyPr>
          <a:lstStyle/>
          <a:p>
            <a:r>
              <a:rPr lang="ru-RU" sz="2600" dirty="0" smtClean="0"/>
              <a:t>1 </a:t>
            </a:r>
            <a:r>
              <a:rPr lang="ru-RU" sz="2600" dirty="0" smtClean="0"/>
              <a:t>Понятие об объекте (само определение писать не надо). </a:t>
            </a:r>
          </a:p>
          <a:p>
            <a:r>
              <a:rPr lang="ru-RU" sz="2600" dirty="0" smtClean="0"/>
              <a:t>2 Характерные черты (признаки)объекта. </a:t>
            </a:r>
            <a:br>
              <a:rPr lang="ru-RU" sz="2600" dirty="0" smtClean="0"/>
            </a:br>
            <a:r>
              <a:rPr lang="ru-RU" sz="2600" dirty="0" smtClean="0"/>
              <a:t>А)_______________ </a:t>
            </a:r>
            <a:br>
              <a:rPr lang="ru-RU" sz="2600" dirty="0" smtClean="0"/>
            </a:br>
            <a:r>
              <a:rPr lang="ru-RU" sz="2600" dirty="0" smtClean="0"/>
              <a:t>Б)_______________ </a:t>
            </a:r>
            <a:br>
              <a:rPr lang="ru-RU" sz="2600" dirty="0" smtClean="0"/>
            </a:br>
            <a:r>
              <a:rPr lang="ru-RU" sz="2600" dirty="0" smtClean="0"/>
              <a:t>В_________________ </a:t>
            </a:r>
          </a:p>
          <a:p>
            <a:r>
              <a:rPr lang="ru-RU" sz="2600" dirty="0" smtClean="0"/>
              <a:t>3 Функции объекта </a:t>
            </a:r>
            <a:br>
              <a:rPr lang="ru-RU" sz="2600" dirty="0" smtClean="0"/>
            </a:br>
            <a:r>
              <a:rPr lang="ru-RU" sz="2600" dirty="0" smtClean="0"/>
              <a:t>А)_______________ </a:t>
            </a:r>
            <a:br>
              <a:rPr lang="ru-RU" sz="2600" dirty="0" smtClean="0"/>
            </a:br>
            <a:r>
              <a:rPr lang="ru-RU" sz="2600" dirty="0" smtClean="0"/>
              <a:t>Б)_______________ </a:t>
            </a:r>
            <a:br>
              <a:rPr lang="ru-RU" sz="2600" dirty="0" smtClean="0"/>
            </a:br>
            <a:r>
              <a:rPr lang="ru-RU" sz="2600" dirty="0" smtClean="0"/>
              <a:t>В_________________ </a:t>
            </a:r>
          </a:p>
          <a:p>
            <a:r>
              <a:rPr lang="ru-RU" sz="2600" dirty="0" smtClean="0"/>
              <a:t>4 Формы (виды, типы) объекта </a:t>
            </a:r>
            <a:br>
              <a:rPr lang="ru-RU" sz="2600" dirty="0" smtClean="0"/>
            </a:br>
            <a:r>
              <a:rPr lang="ru-RU" sz="2600" dirty="0" smtClean="0"/>
              <a:t>А)_______________ </a:t>
            </a:r>
            <a:br>
              <a:rPr lang="ru-RU" sz="2600" dirty="0" smtClean="0"/>
            </a:br>
            <a:r>
              <a:rPr lang="ru-RU" sz="2600" dirty="0" smtClean="0"/>
              <a:t>Б)_______________ </a:t>
            </a:r>
            <a:br>
              <a:rPr lang="ru-RU" sz="2600" dirty="0" smtClean="0"/>
            </a:br>
            <a:r>
              <a:rPr lang="ru-RU" sz="2600" dirty="0" smtClean="0"/>
              <a:t>В_________________ </a:t>
            </a:r>
          </a:p>
          <a:p>
            <a:r>
              <a:rPr lang="ru-RU" sz="2600" dirty="0" smtClean="0"/>
              <a:t>5 Особенности объекта в современную эпоху.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</TotalTime>
  <Words>239</Words>
  <Application>Microsoft Office PowerPoint</Application>
  <PresentationFormat>Экран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Эркер</vt:lpstr>
      <vt:lpstr>Понятия «рост производства», «инфляция», «соотношение спроса и предложения» характеризуют сферу общества   1) экономическую 2) социальную 3) политическую 4) духовную</vt:lpstr>
      <vt:lpstr>В3. Установите соответствие между факторами производства и их примерами:  </vt:lpstr>
      <vt:lpstr>В4. Найдите в приведенном списке примеры, относящиеся к земле как фактору производства, и запишите цифры, под которыми они указаны.</vt:lpstr>
      <vt:lpstr>В4. Найдите в приведенном списке проявления экономической сферы общественной жизни, и запишите цифры, под которыми они указаны.</vt:lpstr>
      <vt:lpstr>В5. Прочитайте приведённый ниже текст, каждое положение которого обозначено определённой буквой.</vt:lpstr>
      <vt:lpstr>Слайд 6</vt:lpstr>
      <vt:lpstr>В7. Найдите в приведенном списке примеры циклической безработицы и запишите цифры, под которыми они указаны. </vt:lpstr>
      <vt:lpstr>Слайд 8</vt:lpstr>
      <vt:lpstr>алгоритм составления плана  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Понятия «рост производства», «инфляция», «соотношение спроса и предложения» характеризуют сферу общества   1) экономическую 2) социальную 3) политическую 4) духовную</dc:title>
  <dc:creator>я</dc:creator>
  <cp:lastModifiedBy>я</cp:lastModifiedBy>
  <cp:revision>3</cp:revision>
  <dcterms:created xsi:type="dcterms:W3CDTF">2004-01-05T21:10:05Z</dcterms:created>
  <dcterms:modified xsi:type="dcterms:W3CDTF">2004-01-05T21:37:37Z</dcterms:modified>
</cp:coreProperties>
</file>