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3FC89-838D-47E3-8E49-D12741F94730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A720E-6912-4C83-B721-0FC1FA14F5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28600" y="4191000"/>
            <a:ext cx="8686800" cy="1255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8200"/>
                    </a:gs>
                    <a:gs pos="5001">
                      <a:srgbClr val="FF0000"/>
                    </a:gs>
                    <a:gs pos="17501">
                      <a:srgbClr val="BA0066"/>
                    </a:gs>
                    <a:gs pos="35000">
                      <a:srgbClr val="66008F"/>
                    </a:gs>
                    <a:gs pos="50000">
                      <a:srgbClr val="000082"/>
                    </a:gs>
                    <a:gs pos="65000">
                      <a:srgbClr val="66008F"/>
                    </a:gs>
                    <a:gs pos="82500">
                      <a:srgbClr val="BA0066"/>
                    </a:gs>
                    <a:gs pos="95000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Руь при Владимире Святославиче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>
          <a:xfrm>
            <a:off x="5791200" y="0"/>
            <a:ext cx="3352800" cy="1066800"/>
          </a:xfrm>
        </p:spPr>
        <p:txBody>
          <a:bodyPr/>
          <a:lstStyle/>
          <a:p>
            <a:r>
              <a:rPr lang="ru-RU" sz="2400">
                <a:latin typeface="Times New Roman" pitchFamily="18" charset="0"/>
              </a:rPr>
              <a:t>История России</a:t>
            </a:r>
            <a:br>
              <a:rPr lang="ru-RU" sz="2400">
                <a:latin typeface="Times New Roman" pitchFamily="18" charset="0"/>
              </a:rPr>
            </a:br>
            <a:r>
              <a:rPr lang="ru-RU" sz="2400">
                <a:latin typeface="Times New Roman" pitchFamily="18" charset="0"/>
              </a:rPr>
              <a:t>6 класс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257800" y="6172200"/>
            <a:ext cx="388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dirty="0">
                <a:solidFill>
                  <a:schemeClr val="tx2"/>
                </a:solidFill>
                <a:latin typeface="Times New Roman" pitchFamily="18" charset="0"/>
              </a:rPr>
              <a:t>Учитель</a:t>
            </a:r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: </a:t>
            </a:r>
            <a:endParaRPr lang="ru-RU" sz="2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4106" name="Picture 10" descr="Безымянный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2284413" cy="32766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3" name="Picture 11" descr="Безымянный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65688" cy="5867400"/>
          </a:xfrm>
          <a:prstGeom prst="rect">
            <a:avLst/>
          </a:prstGeom>
          <a:noFill/>
        </p:spPr>
      </p:pic>
      <p:pic>
        <p:nvPicPr>
          <p:cNvPr id="18439" name="Picture 7" descr="Безымянный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00200"/>
            <a:ext cx="3810000" cy="50292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8441" name="Picture 9" descr="Безымянный10"/>
          <p:cNvPicPr>
            <a:picLocks noChangeAspect="1" noChangeArrowheads="1"/>
          </p:cNvPicPr>
          <p:nvPr/>
        </p:nvPicPr>
        <p:blipFill>
          <a:blip r:embed="rId4" cstate="print"/>
          <a:srcRect r="16902"/>
          <a:stretch>
            <a:fillRect/>
          </a:stretch>
        </p:blipFill>
        <p:spPr bwMode="auto">
          <a:xfrm>
            <a:off x="4572000" y="228600"/>
            <a:ext cx="4214813" cy="5029200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9" name="Picture 7" descr="Безымянный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38575" cy="4724400"/>
          </a:xfrm>
          <a:prstGeom prst="rect">
            <a:avLst/>
          </a:prstGeom>
          <a:noFill/>
        </p:spPr>
      </p:pic>
      <p:pic>
        <p:nvPicPr>
          <p:cNvPr id="23558" name="Picture 6" descr="Безымянный10"/>
          <p:cNvPicPr>
            <a:picLocks noChangeAspect="1" noChangeArrowheads="1"/>
          </p:cNvPicPr>
          <p:nvPr/>
        </p:nvPicPr>
        <p:blipFill>
          <a:blip r:embed="rId3" cstate="print">
            <a:lum bright="-6000"/>
          </a:blip>
          <a:srcRect/>
          <a:stretch>
            <a:fillRect/>
          </a:stretch>
        </p:blipFill>
        <p:spPr bwMode="auto">
          <a:xfrm>
            <a:off x="3841750" y="228600"/>
            <a:ext cx="5302250" cy="6007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3555" name="AutoShape 3"/>
          <p:cNvSpPr>
            <a:spLocks noChangeArrowheads="1"/>
          </p:cNvSpPr>
          <p:nvPr/>
        </p:nvSpPr>
        <p:spPr bwMode="auto">
          <a:xfrm rot="16200000">
            <a:off x="6972300" y="4152900"/>
            <a:ext cx="533400" cy="1371600"/>
          </a:xfrm>
          <a:prstGeom prst="chevron">
            <a:avLst>
              <a:gd name="adj" fmla="val 250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b="1"/>
              <a:t>печенеги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 rot="10800000">
            <a:off x="7772400" y="2438400"/>
            <a:ext cx="1371600" cy="1371600"/>
          </a:xfrm>
          <a:prstGeom prst="chevron">
            <a:avLst>
              <a:gd name="adj" fmla="val 250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b="1"/>
              <a:t>Волжская</a:t>
            </a:r>
          </a:p>
          <a:p>
            <a:pPr algn="ctr"/>
            <a:r>
              <a:rPr lang="ru-RU" b="1"/>
              <a:t>Булгария</a:t>
            </a:r>
          </a:p>
        </p:txBody>
      </p:sp>
      <p:pic>
        <p:nvPicPr>
          <p:cNvPr id="23561" name="Picture 9" descr="БезымянныйРИС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886200" cy="4708525"/>
          </a:xfrm>
          <a:prstGeom prst="rect">
            <a:avLst/>
          </a:prstGeom>
          <a:noFill/>
        </p:spPr>
      </p:pic>
      <p:sp>
        <p:nvSpPr>
          <p:cNvPr id="23560" name="WordArt 8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2819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"Повесть временных лет"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 animBg="1"/>
      <p:bldP spid="235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Безымянный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0963"/>
            <a:ext cx="8534400" cy="648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Домашнее задание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971800"/>
          </a:xfrm>
        </p:spPr>
        <p:txBody>
          <a:bodyPr/>
          <a:lstStyle/>
          <a:p>
            <a:pPr marL="609600" indent="-609600"/>
            <a:r>
              <a:rPr lang="en-US" sz="2400" b="1">
                <a:latin typeface="Times New Roman" pitchFamily="18" charset="0"/>
                <a:cs typeface="Arial" charset="0"/>
              </a:rPr>
              <a:t>§</a:t>
            </a:r>
            <a:r>
              <a:rPr lang="ru-RU" sz="2400" b="1">
                <a:latin typeface="Times New Roman" pitchFamily="18" charset="0"/>
                <a:cs typeface="Arial" charset="0"/>
              </a:rPr>
              <a:t> 7-8, пункты 1-4. Отвечать на вопросы 1-4 на стр. 32-33.</a:t>
            </a:r>
          </a:p>
          <a:p>
            <a:pPr marL="609600" indent="-609600"/>
            <a:r>
              <a:rPr lang="ru-RU" sz="2400" b="1">
                <a:latin typeface="Times New Roman" pitchFamily="18" charset="0"/>
                <a:cs typeface="Arial" charset="0"/>
              </a:rPr>
              <a:t>Индивидуальное задание: </a:t>
            </a:r>
          </a:p>
          <a:p>
            <a:pPr marL="609600" indent="-609600">
              <a:buFontTx/>
              <a:buAutoNum type="arabicParenR"/>
            </a:pPr>
            <a:r>
              <a:rPr lang="ru-RU" sz="2400" b="1">
                <a:latin typeface="Times New Roman" pitchFamily="18" charset="0"/>
                <a:cs typeface="Arial" charset="0"/>
              </a:rPr>
              <a:t>по «Повести временных лет» подготовить сообщение на стр. 106-107,</a:t>
            </a:r>
          </a:p>
          <a:p>
            <a:pPr marL="609600" indent="-609600">
              <a:buFontTx/>
              <a:buAutoNum type="arabicParenR"/>
            </a:pPr>
            <a:r>
              <a:rPr lang="ru-RU" sz="2400" b="1">
                <a:latin typeface="Times New Roman" pitchFamily="18" charset="0"/>
                <a:cs typeface="Arial" charset="0"/>
              </a:rPr>
              <a:t> 2) по учебнику – стр. 66-67.</a:t>
            </a:r>
            <a:endParaRPr lang="en-US" sz="2400" b="1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7" name="Picture 7" descr="4"/>
          <p:cNvPicPr>
            <a:picLocks noChangeAspect="1" noChangeArrowheads="1"/>
          </p:cNvPicPr>
          <p:nvPr/>
        </p:nvPicPr>
        <p:blipFill>
          <a:blip r:embed="rId2" cstate="print">
            <a:lum bright="-6000"/>
          </a:blip>
          <a:srcRect/>
          <a:stretch>
            <a:fillRect/>
          </a:stretch>
        </p:blipFill>
        <p:spPr bwMode="auto">
          <a:xfrm>
            <a:off x="2209800" y="533400"/>
            <a:ext cx="4953000" cy="54864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724" name="AutoShape 4"/>
          <p:cNvSpPr>
            <a:spLocks noChangeArrowheads="1"/>
          </p:cNvSpPr>
          <p:nvPr/>
        </p:nvSpPr>
        <p:spPr bwMode="auto">
          <a:xfrm rot="10800000">
            <a:off x="6019800" y="2514600"/>
            <a:ext cx="1143000" cy="1295400"/>
          </a:xfrm>
          <a:prstGeom prst="chevron">
            <a:avLst>
              <a:gd name="adj" fmla="val 250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b="1"/>
              <a:t>Волжская</a:t>
            </a:r>
          </a:p>
          <a:p>
            <a:pPr algn="ctr"/>
            <a:r>
              <a:rPr lang="ru-RU" b="1"/>
              <a:t>Булгария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 rot="16200000">
            <a:off x="4648200" y="4267200"/>
            <a:ext cx="762000" cy="1219200"/>
          </a:xfrm>
          <a:prstGeom prst="chevron">
            <a:avLst>
              <a:gd name="adj" fmla="val 25000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b="1"/>
              <a:t>печенеги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Безымянный НА ВЯТИЧ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34000" cy="6307138"/>
          </a:xfrm>
          <a:prstGeom prst="rect">
            <a:avLst/>
          </a:prstGeom>
          <a:noFill/>
        </p:spPr>
      </p:pic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1295400" y="228600"/>
            <a:ext cx="4038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5000">
                      <a:srgbClr val="66008F"/>
                    </a:gs>
                    <a:gs pos="32499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1">
                      <a:srgbClr val="FF0000"/>
                    </a:gs>
                    <a:gs pos="67501">
                      <a:srgbClr val="BA0066"/>
                    </a:gs>
                    <a:gs pos="85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"Повесть временных лет"</a:t>
            </a:r>
          </a:p>
        </p:txBody>
      </p:sp>
      <p:pic>
        <p:nvPicPr>
          <p:cNvPr id="40966" name="Picture 6" descr="Безымянный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685800"/>
            <a:ext cx="4495800" cy="52197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67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История России 6 класс</vt:lpstr>
      <vt:lpstr>Слайд 2</vt:lpstr>
      <vt:lpstr>Слайд 3</vt:lpstr>
      <vt:lpstr>Слайд 4</vt:lpstr>
      <vt:lpstr>Домашнее задание</vt:lpstr>
      <vt:lpstr>Слайд 6</vt:lpstr>
      <vt:lpstr>Слайд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России 6 класс</dc:title>
  <dc:creator>Антонина</dc:creator>
  <cp:lastModifiedBy>Антонина</cp:lastModifiedBy>
  <cp:revision>4</cp:revision>
  <dcterms:created xsi:type="dcterms:W3CDTF">2013-01-28T17:22:13Z</dcterms:created>
  <dcterms:modified xsi:type="dcterms:W3CDTF">2017-01-26T10:04:09Z</dcterms:modified>
</cp:coreProperties>
</file>